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82" r:id="rId6"/>
    <p:sldId id="280" r:id="rId7"/>
  </p:sldIdLst>
  <p:sldSz cx="9144000" cy="5143500" type="screen16x9"/>
  <p:notesSz cx="6858000" cy="9144000"/>
  <p:embeddedFontLst>
    <p:embeddedFont>
      <p:font typeface="Avenir Next" panose="020B0503020202020204" pitchFamily="34" charset="0"/>
      <p:regular r:id="rId9"/>
      <p:bold r:id="rId10"/>
      <p:italic r:id="rId11"/>
      <p:boldItalic r:id="rId12"/>
    </p:embeddedFont>
    <p:embeddedFont>
      <p:font typeface="Avenir Next LT Pro" panose="020B0504020202020204" pitchFamily="34" charset="77"/>
      <p:regular r:id="rId13"/>
      <p:bold r:id="rId14"/>
      <p:italic r:id="rId15"/>
      <p:boldItalic r:id="rId16"/>
    </p:embeddedFont>
    <p:embeddedFont>
      <p:font typeface="Avenir Next Medium" panose="020B0503020202020204" pitchFamily="34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2880" userDrawn="1">
          <p15:clr>
            <a:srgbClr val="9AA0A6"/>
          </p15:clr>
        </p15:guide>
        <p15:guide id="3" orient="horz" pos="162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E40"/>
    <a:srgbClr val="0068B2"/>
    <a:srgbClr val="FF7959"/>
    <a:srgbClr val="ECECEC"/>
    <a:srgbClr val="DCE5ED"/>
    <a:srgbClr val="FF8932"/>
    <a:srgbClr val="3E5975"/>
    <a:srgbClr val="56D3D3"/>
    <a:srgbClr val="FCEBD6"/>
    <a:srgbClr val="00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5"/>
    <p:restoredTop sz="97205"/>
  </p:normalViewPr>
  <p:slideViewPr>
    <p:cSldViewPr snapToGrid="0">
      <p:cViewPr>
        <p:scale>
          <a:sx n="100" d="100"/>
          <a:sy n="100" d="100"/>
        </p:scale>
        <p:origin x="2440" y="2104"/>
      </p:cViewPr>
      <p:guideLst>
        <p:guide pos="5760"/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a Marquez" userId="5ddfde908fa82c28" providerId="LiveId" clId="{1240C65C-18E8-F943-88AD-6455F037B69B}"/>
    <pc:docChg chg="addSld delSld">
      <pc:chgData name="Fernanda Marquez" userId="5ddfde908fa82c28" providerId="LiveId" clId="{1240C65C-18E8-F943-88AD-6455F037B69B}" dt="2023-06-27T20:05:56.640" v="1" actId="2696"/>
      <pc:docMkLst>
        <pc:docMk/>
      </pc:docMkLst>
      <pc:sldChg chg="new del">
        <pc:chgData name="Fernanda Marquez" userId="5ddfde908fa82c28" providerId="LiveId" clId="{1240C65C-18E8-F943-88AD-6455F037B69B}" dt="2023-06-27T20:05:56.640" v="1" actId="2696"/>
        <pc:sldMkLst>
          <pc:docMk/>
          <pc:sldMk cId="2033063616" sldId="282"/>
        </pc:sldMkLst>
      </pc:sldChg>
    </pc:docChg>
  </pc:docChgLst>
  <pc:docChgLst>
    <pc:chgData name="Fernanda Marquez" userId="5ddfde908fa82c28" providerId="LiveId" clId="{0B1B752A-2132-5147-A85A-93FFC39E5A52}"/>
    <pc:docChg chg="undo custSel addSld delSld modSld sldOrd">
      <pc:chgData name="Fernanda Marquez" userId="5ddfde908fa82c28" providerId="LiveId" clId="{0B1B752A-2132-5147-A85A-93FFC39E5A52}" dt="2023-07-12T16:45:34.228" v="2331" actId="14100"/>
      <pc:docMkLst>
        <pc:docMk/>
      </pc:docMkLst>
      <pc:sldChg chg="addSp delSp modSp mod setBg">
        <pc:chgData name="Fernanda Marquez" userId="5ddfde908fa82c28" providerId="LiveId" clId="{0B1B752A-2132-5147-A85A-93FFC39E5A52}" dt="2023-07-12T16:45:21.138" v="2330" actId="1076"/>
        <pc:sldMkLst>
          <pc:docMk/>
          <pc:sldMk cId="0" sldId="256"/>
        </pc:sldMkLst>
        <pc:spChg chg="del">
          <ac:chgData name="Fernanda Marquez" userId="5ddfde908fa82c28" providerId="LiveId" clId="{0B1B752A-2132-5147-A85A-93FFC39E5A52}" dt="2023-07-12T16:42:53.570" v="2318" actId="478"/>
          <ac:spMkLst>
            <pc:docMk/>
            <pc:sldMk cId="0" sldId="256"/>
            <ac:spMk id="2" creationId="{95C1FA46-CFF4-6569-D9A0-A958C3EBC4BB}"/>
          </ac:spMkLst>
        </pc:spChg>
        <pc:spChg chg="mod">
          <ac:chgData name="Fernanda Marquez" userId="5ddfde908fa82c28" providerId="LiveId" clId="{0B1B752A-2132-5147-A85A-93FFC39E5A52}" dt="2023-06-30T19:19:59.813" v="1522" actId="207"/>
          <ac:spMkLst>
            <pc:docMk/>
            <pc:sldMk cId="0" sldId="256"/>
            <ac:spMk id="4" creationId="{96B1C36C-6D49-2A5F-73C2-57008B77CD9A}"/>
          </ac:spMkLst>
        </pc:spChg>
        <pc:spChg chg="mod">
          <ac:chgData name="Fernanda Marquez" userId="5ddfde908fa82c28" providerId="LiveId" clId="{0B1B752A-2132-5147-A85A-93FFC39E5A52}" dt="2023-07-12T16:44:22.418" v="2326" actId="1076"/>
          <ac:spMkLst>
            <pc:docMk/>
            <pc:sldMk cId="0" sldId="256"/>
            <ac:spMk id="5" creationId="{3DCA6DEB-0E6D-8F8D-17FA-239FDF8D7232}"/>
          </ac:spMkLst>
        </pc:spChg>
        <pc:spChg chg="add del mod">
          <ac:chgData name="Fernanda Marquez" userId="5ddfde908fa82c28" providerId="LiveId" clId="{0B1B752A-2132-5147-A85A-93FFC39E5A52}" dt="2023-07-12T16:35:57.059" v="2309" actId="478"/>
          <ac:spMkLst>
            <pc:docMk/>
            <pc:sldMk cId="0" sldId="256"/>
            <ac:spMk id="6" creationId="{F73ED6CD-2E3F-16B5-2E5E-1B2C62BCAC88}"/>
          </ac:spMkLst>
        </pc:spChg>
        <pc:spChg chg="mod ord">
          <ac:chgData name="Fernanda Marquez" userId="5ddfde908fa82c28" providerId="LiveId" clId="{0B1B752A-2132-5147-A85A-93FFC39E5A52}" dt="2023-07-12T16:43:54.578" v="2324" actId="167"/>
          <ac:spMkLst>
            <pc:docMk/>
            <pc:sldMk cId="0" sldId="256"/>
            <ac:spMk id="7" creationId="{2AB461D1-53EB-1C93-D7E6-54802CDC2DC9}"/>
          </ac:spMkLst>
        </pc:spChg>
        <pc:spChg chg="mod">
          <ac:chgData name="Fernanda Marquez" userId="5ddfde908fa82c28" providerId="LiveId" clId="{0B1B752A-2132-5147-A85A-93FFC39E5A52}" dt="2023-07-12T16:45:21.138" v="2330" actId="1076"/>
          <ac:spMkLst>
            <pc:docMk/>
            <pc:sldMk cId="0" sldId="256"/>
            <ac:spMk id="54" creationId="{00000000-0000-0000-0000-000000000000}"/>
          </ac:spMkLst>
        </pc:spChg>
        <pc:picChg chg="add del mod">
          <ac:chgData name="Fernanda Marquez" userId="5ddfde908fa82c28" providerId="LiveId" clId="{0B1B752A-2132-5147-A85A-93FFC39E5A52}" dt="2023-07-12T16:30:41.054" v="2299" actId="21"/>
          <ac:picMkLst>
            <pc:docMk/>
            <pc:sldMk cId="0" sldId="256"/>
            <ac:picMk id="3" creationId="{865E8C9C-4961-3054-30BA-6688DE24568B}"/>
          </ac:picMkLst>
        </pc:picChg>
        <pc:picChg chg="add del">
          <ac:chgData name="Fernanda Marquez" userId="5ddfde908fa82c28" providerId="LiveId" clId="{0B1B752A-2132-5147-A85A-93FFC39E5A52}" dt="2023-07-12T16:30:47.065" v="2301" actId="22"/>
          <ac:picMkLst>
            <pc:docMk/>
            <pc:sldMk cId="0" sldId="256"/>
            <ac:picMk id="10" creationId="{E073411C-A437-5675-2B51-BA5B255433A1}"/>
          </ac:picMkLst>
        </pc:picChg>
        <pc:picChg chg="add del">
          <ac:chgData name="Fernanda Marquez" userId="5ddfde908fa82c28" providerId="LiveId" clId="{0B1B752A-2132-5147-A85A-93FFC39E5A52}" dt="2023-07-12T16:30:58.244" v="2303" actId="22"/>
          <ac:picMkLst>
            <pc:docMk/>
            <pc:sldMk cId="0" sldId="256"/>
            <ac:picMk id="13" creationId="{9395AB55-CE05-22F3-477F-EB57FD4B1C89}"/>
          </ac:picMkLst>
        </pc:picChg>
        <pc:picChg chg="add del mod">
          <ac:chgData name="Fernanda Marquez" userId="5ddfde908fa82c28" providerId="LiveId" clId="{0B1B752A-2132-5147-A85A-93FFC39E5A52}" dt="2023-07-12T16:36:00.383" v="2310" actId="478"/>
          <ac:picMkLst>
            <pc:docMk/>
            <pc:sldMk cId="0" sldId="256"/>
            <ac:picMk id="14" creationId="{F59CA84C-F689-20A1-AA14-F3F2B90525DF}"/>
          </ac:picMkLst>
        </pc:picChg>
        <pc:picChg chg="add del">
          <ac:chgData name="Fernanda Marquez" userId="5ddfde908fa82c28" providerId="LiveId" clId="{0B1B752A-2132-5147-A85A-93FFC39E5A52}" dt="2023-07-12T16:33:28.114" v="2308" actId="931"/>
          <ac:picMkLst>
            <pc:docMk/>
            <pc:sldMk cId="0" sldId="256"/>
            <ac:picMk id="15" creationId="{76470F0B-57B5-5906-3287-5B30085D1BC1}"/>
          </ac:picMkLst>
        </pc:picChg>
        <pc:picChg chg="add mod ord">
          <ac:chgData name="Fernanda Marquez" userId="5ddfde908fa82c28" providerId="LiveId" clId="{0B1B752A-2132-5147-A85A-93FFC39E5A52}" dt="2023-07-12T16:44:09.706" v="2325" actId="1076"/>
          <ac:picMkLst>
            <pc:docMk/>
            <pc:sldMk cId="0" sldId="256"/>
            <ac:picMk id="18" creationId="{2693E541-2425-B750-C671-43D9438696E6}"/>
          </ac:picMkLst>
        </pc:picChg>
        <pc:inkChg chg="add del">
          <ac:chgData name="Fernanda Marquez" userId="5ddfde908fa82c28" providerId="LiveId" clId="{0B1B752A-2132-5147-A85A-93FFC39E5A52}" dt="2023-06-27T20:35:30.171" v="326"/>
          <ac:inkMkLst>
            <pc:docMk/>
            <pc:sldMk cId="0" sldId="256"/>
            <ac:inkMk id="3" creationId="{67D0C048-D9BF-3735-FED2-C06733D62F45}"/>
          </ac:inkMkLst>
        </pc:inkChg>
      </pc:sldChg>
      <pc:sldChg chg="addSp delSp modSp add del mod setBg">
        <pc:chgData name="Fernanda Marquez" userId="5ddfde908fa82c28" providerId="LiveId" clId="{0B1B752A-2132-5147-A85A-93FFC39E5A52}" dt="2023-07-12T16:45:34.228" v="2331" actId="14100"/>
        <pc:sldMkLst>
          <pc:docMk/>
          <pc:sldMk cId="0" sldId="257"/>
        </pc:sldMkLst>
        <pc:spChg chg="add del">
          <ac:chgData name="Fernanda Marquez" userId="5ddfde908fa82c28" providerId="LiveId" clId="{0B1B752A-2132-5147-A85A-93FFC39E5A52}" dt="2023-07-11T17:23:45.951" v="2211" actId="478"/>
          <ac:spMkLst>
            <pc:docMk/>
            <pc:sldMk cId="0" sldId="257"/>
            <ac:spMk id="2" creationId="{685AA6E7-9CFE-446E-C03E-D27E08138180}"/>
          </ac:spMkLst>
        </pc:spChg>
        <pc:spChg chg="add mod ord">
          <ac:chgData name="Fernanda Marquez" userId="5ddfde908fa82c28" providerId="LiveId" clId="{0B1B752A-2132-5147-A85A-93FFC39E5A52}" dt="2023-07-12T16:45:34.228" v="2331" actId="14100"/>
          <ac:spMkLst>
            <pc:docMk/>
            <pc:sldMk cId="0" sldId="257"/>
            <ac:spMk id="3" creationId="{C18CA679-30DC-DA6B-2398-E62BF4A377B9}"/>
          </ac:spMkLst>
        </pc:spChg>
        <pc:spChg chg="del mod">
          <ac:chgData name="Fernanda Marquez" userId="5ddfde908fa82c28" providerId="LiveId" clId="{0B1B752A-2132-5147-A85A-93FFC39E5A52}" dt="2023-07-11T17:30:52.584" v="2256" actId="478"/>
          <ac:spMkLst>
            <pc:docMk/>
            <pc:sldMk cId="0" sldId="257"/>
            <ac:spMk id="4" creationId="{0BF49746-DF30-BE90-0254-A405A84B7DDF}"/>
          </ac:spMkLst>
        </pc:spChg>
        <pc:spChg chg="add mod">
          <ac:chgData name="Fernanda Marquez" userId="5ddfde908fa82c28" providerId="LiveId" clId="{0B1B752A-2132-5147-A85A-93FFC39E5A52}" dt="2023-07-11T17:33:02.972" v="2270" actId="207"/>
          <ac:spMkLst>
            <pc:docMk/>
            <pc:sldMk cId="0" sldId="257"/>
            <ac:spMk id="5" creationId="{48A10EAA-4C4A-32C9-21B9-EC05E6B2B491}"/>
          </ac:spMkLst>
        </pc:spChg>
        <pc:spChg chg="add del mod">
          <ac:chgData name="Fernanda Marquez" userId="5ddfde908fa82c28" providerId="LiveId" clId="{0B1B752A-2132-5147-A85A-93FFC39E5A52}" dt="2023-07-11T17:24:15.038" v="2217" actId="478"/>
          <ac:spMkLst>
            <pc:docMk/>
            <pc:sldMk cId="0" sldId="257"/>
            <ac:spMk id="7" creationId="{01612D2F-E342-B43A-4157-3D7946F51B3E}"/>
          </ac:spMkLst>
        </pc:spChg>
        <pc:spChg chg="mod">
          <ac:chgData name="Fernanda Marquez" userId="5ddfde908fa82c28" providerId="LiveId" clId="{0B1B752A-2132-5147-A85A-93FFC39E5A52}" dt="2023-07-11T17:39:37.703" v="2291" actId="255"/>
          <ac:spMkLst>
            <pc:docMk/>
            <pc:sldMk cId="0" sldId="257"/>
            <ac:spMk id="63" creationId="{00000000-0000-0000-0000-000000000000}"/>
          </ac:spMkLst>
        </pc:spChg>
        <pc:spChg chg="del mod">
          <ac:chgData name="Fernanda Marquez" userId="5ddfde908fa82c28" providerId="LiveId" clId="{0B1B752A-2132-5147-A85A-93FFC39E5A52}" dt="2023-07-11T17:24:12.097" v="2216" actId="478"/>
          <ac:spMkLst>
            <pc:docMk/>
            <pc:sldMk cId="0" sldId="257"/>
            <ac:spMk id="64" creationId="{00000000-0000-0000-0000-000000000000}"/>
          </ac:spMkLst>
        </pc:spChg>
        <pc:picChg chg="add mod">
          <ac:chgData name="Fernanda Marquez" userId="5ddfde908fa82c28" providerId="LiveId" clId="{0B1B752A-2132-5147-A85A-93FFC39E5A52}" dt="2023-07-11T17:39:19.721" v="2288" actId="1076"/>
          <ac:picMkLst>
            <pc:docMk/>
            <pc:sldMk cId="0" sldId="257"/>
            <ac:picMk id="9" creationId="{78905743-6203-4648-2872-4E9215EBAC90}"/>
          </ac:picMkLst>
        </pc:picChg>
        <pc:picChg chg="add del mod">
          <ac:chgData name="Fernanda Marquez" userId="5ddfde908fa82c28" providerId="LiveId" clId="{0B1B752A-2132-5147-A85A-93FFC39E5A52}" dt="2023-06-30T19:17:10.022" v="1503" actId="478"/>
          <ac:picMkLst>
            <pc:docMk/>
            <pc:sldMk cId="0" sldId="257"/>
            <ac:picMk id="10" creationId="{B4255D9D-2794-3299-2A2F-D9CFF424CF93}"/>
          </ac:picMkLst>
        </pc:picChg>
      </pc:sldChg>
      <pc:sldChg chg="addSp delSp modSp">
        <pc:chgData name="Fernanda Marquez" userId="5ddfde908fa82c28" providerId="LiveId" clId="{0B1B752A-2132-5147-A85A-93FFC39E5A52}" dt="2023-07-11T17:36:41.384" v="2274" actId="207"/>
        <pc:sldMkLst>
          <pc:docMk/>
          <pc:sldMk cId="0" sldId="258"/>
        </pc:sldMkLst>
        <pc:spChg chg="add mod">
          <ac:chgData name="Fernanda Marquez" userId="5ddfde908fa82c28" providerId="LiveId" clId="{0B1B752A-2132-5147-A85A-93FFC39E5A52}" dt="2023-07-10T08:50:46.832" v="2149" actId="1076"/>
          <ac:spMkLst>
            <pc:docMk/>
            <pc:sldMk cId="0" sldId="258"/>
            <ac:spMk id="2" creationId="{CB9A8845-B833-7DB0-2CFD-99FABF242ACE}"/>
          </ac:spMkLst>
        </pc:spChg>
        <pc:spChg chg="add del mod">
          <ac:chgData name="Fernanda Marquez" userId="5ddfde908fa82c28" providerId="LiveId" clId="{0B1B752A-2132-5147-A85A-93FFC39E5A52}" dt="2023-06-28T21:26:42.227" v="711" actId="478"/>
          <ac:spMkLst>
            <pc:docMk/>
            <pc:sldMk cId="0" sldId="258"/>
            <ac:spMk id="3" creationId="{BEC81E1D-67EB-BBA0-3D7C-D5936F8FE942}"/>
          </ac:spMkLst>
        </pc:spChg>
        <pc:spChg chg="mod">
          <ac:chgData name="Fernanda Marquez" userId="5ddfde908fa82c28" providerId="LiveId" clId="{0B1B752A-2132-5147-A85A-93FFC39E5A52}" dt="2023-06-30T19:22:11.316" v="1534" actId="1076"/>
          <ac:spMkLst>
            <pc:docMk/>
            <pc:sldMk cId="0" sldId="258"/>
            <ac:spMk id="5" creationId="{11F3EC3D-CDCE-8641-F978-9FEBFAEDC010}"/>
          </ac:spMkLst>
        </pc:spChg>
        <pc:spChg chg="mod">
          <ac:chgData name="Fernanda Marquez" userId="5ddfde908fa82c28" providerId="LiveId" clId="{0B1B752A-2132-5147-A85A-93FFC39E5A52}" dt="2023-07-07T09:36:05.655" v="2078" actId="1076"/>
          <ac:spMkLst>
            <pc:docMk/>
            <pc:sldMk cId="0" sldId="258"/>
            <ac:spMk id="6" creationId="{8A0B76AC-BA65-F186-8928-5D9A7564E11A}"/>
          </ac:spMkLst>
        </pc:spChg>
        <pc:spChg chg="add del mod">
          <ac:chgData name="Fernanda Marquez" userId="5ddfde908fa82c28" providerId="LiveId" clId="{0B1B752A-2132-5147-A85A-93FFC39E5A52}" dt="2023-06-30T18:59:58.142" v="1433" actId="478"/>
          <ac:spMkLst>
            <pc:docMk/>
            <pc:sldMk cId="0" sldId="258"/>
            <ac:spMk id="7" creationId="{82C0E853-8AF9-0EB8-E5B3-5E4AE188D383}"/>
          </ac:spMkLst>
        </pc:spChg>
        <pc:spChg chg="del">
          <ac:chgData name="Fernanda Marquez" userId="5ddfde908fa82c28" providerId="LiveId" clId="{0B1B752A-2132-5147-A85A-93FFC39E5A52}" dt="2023-06-28T21:24:19.794" v="698" actId="478"/>
          <ac:spMkLst>
            <pc:docMk/>
            <pc:sldMk cId="0" sldId="258"/>
            <ac:spMk id="7" creationId="{E920834D-4DC8-2A45-A977-7607E5DCE696}"/>
          </ac:spMkLst>
        </pc:spChg>
        <pc:spChg chg="add del mod">
          <ac:chgData name="Fernanda Marquez" userId="5ddfde908fa82c28" providerId="LiveId" clId="{0B1B752A-2132-5147-A85A-93FFC39E5A52}" dt="2023-06-29T16:55:12.541" v="900" actId="478"/>
          <ac:spMkLst>
            <pc:docMk/>
            <pc:sldMk cId="0" sldId="258"/>
            <ac:spMk id="8" creationId="{FDAE120A-6B6C-D880-241B-388633F37746}"/>
          </ac:spMkLst>
        </pc:spChg>
        <pc:spChg chg="add del mod">
          <ac:chgData name="Fernanda Marquez" userId="5ddfde908fa82c28" providerId="LiveId" clId="{0B1B752A-2132-5147-A85A-93FFC39E5A52}" dt="2023-06-30T19:04:15.303" v="1447" actId="478"/>
          <ac:spMkLst>
            <pc:docMk/>
            <pc:sldMk cId="0" sldId="258"/>
            <ac:spMk id="9" creationId="{949EB1ED-2ADE-601F-CE1F-F2157AE9F7C6}"/>
          </ac:spMkLst>
        </pc:spChg>
        <pc:spChg chg="add del mod ord">
          <ac:chgData name="Fernanda Marquez" userId="5ddfde908fa82c28" providerId="LiveId" clId="{0B1B752A-2132-5147-A85A-93FFC39E5A52}" dt="2023-06-30T18:55:33.230" v="1394" actId="478"/>
          <ac:spMkLst>
            <pc:docMk/>
            <pc:sldMk cId="0" sldId="258"/>
            <ac:spMk id="10" creationId="{7669336E-F56D-3EEB-B9F0-DABF2D931AE4}"/>
          </ac:spMkLst>
        </pc:spChg>
        <pc:spChg chg="add mod">
          <ac:chgData name="Fernanda Marquez" userId="5ddfde908fa82c28" providerId="LiveId" clId="{0B1B752A-2132-5147-A85A-93FFC39E5A52}" dt="2023-06-29T16:52:27.993" v="877" actId="14100"/>
          <ac:spMkLst>
            <pc:docMk/>
            <pc:sldMk cId="0" sldId="258"/>
            <ac:spMk id="12" creationId="{1DDFF725-5C5A-A496-5969-D05A9F63CE54}"/>
          </ac:spMkLst>
        </pc:spChg>
        <pc:spChg chg="add del mod">
          <ac:chgData name="Fernanda Marquez" userId="5ddfde908fa82c28" providerId="LiveId" clId="{0B1B752A-2132-5147-A85A-93FFC39E5A52}" dt="2023-06-29T16:53:41.452" v="886" actId="478"/>
          <ac:spMkLst>
            <pc:docMk/>
            <pc:sldMk cId="0" sldId="258"/>
            <ac:spMk id="14" creationId="{13D473BC-D01C-EDD9-4849-548FFDB09B07}"/>
          </ac:spMkLst>
        </pc:spChg>
        <pc:spChg chg="add del mod">
          <ac:chgData name="Fernanda Marquez" userId="5ddfde908fa82c28" providerId="LiveId" clId="{0B1B752A-2132-5147-A85A-93FFC39E5A52}" dt="2023-06-30T18:59:54.649" v="1432" actId="478"/>
          <ac:spMkLst>
            <pc:docMk/>
            <pc:sldMk cId="0" sldId="258"/>
            <ac:spMk id="16" creationId="{0DD10D95-57C1-1067-6CD9-38B945804348}"/>
          </ac:spMkLst>
        </pc:spChg>
        <pc:spChg chg="add del mod">
          <ac:chgData name="Fernanda Marquez" userId="5ddfde908fa82c28" providerId="LiveId" clId="{0B1B752A-2132-5147-A85A-93FFC39E5A52}" dt="2023-06-30T19:40:45.072" v="1577" actId="478"/>
          <ac:spMkLst>
            <pc:docMk/>
            <pc:sldMk cId="0" sldId="258"/>
            <ac:spMk id="17" creationId="{69A11887-86DB-8102-058F-3C6B72F7F39C}"/>
          </ac:spMkLst>
        </pc:spChg>
        <pc:spChg chg="add del mod">
          <ac:chgData name="Fernanda Marquez" userId="5ddfde908fa82c28" providerId="LiveId" clId="{0B1B752A-2132-5147-A85A-93FFC39E5A52}" dt="2023-06-29T16:55:16.004" v="901" actId="478"/>
          <ac:spMkLst>
            <pc:docMk/>
            <pc:sldMk cId="0" sldId="258"/>
            <ac:spMk id="18" creationId="{6E1680B2-C38A-D541-1EB1-F815C2684972}"/>
          </ac:spMkLst>
        </pc:spChg>
        <pc:spChg chg="add mod ord">
          <ac:chgData name="Fernanda Marquez" userId="5ddfde908fa82c28" providerId="LiveId" clId="{0B1B752A-2132-5147-A85A-93FFC39E5A52}" dt="2023-07-07T09:34:35.666" v="2072" actId="207"/>
          <ac:spMkLst>
            <pc:docMk/>
            <pc:sldMk cId="0" sldId="258"/>
            <ac:spMk id="20" creationId="{96B01E85-7466-FCC6-4234-6D365A5D7F54}"/>
          </ac:spMkLst>
        </pc:spChg>
        <pc:spChg chg="add del">
          <ac:chgData name="Fernanda Marquez" userId="5ddfde908fa82c28" providerId="LiveId" clId="{0B1B752A-2132-5147-A85A-93FFC39E5A52}" dt="2023-06-29T17:05:20.437" v="1119" actId="571"/>
          <ac:spMkLst>
            <pc:docMk/>
            <pc:sldMk cId="0" sldId="258"/>
            <ac:spMk id="20" creationId="{D7E43A3F-8D93-89A7-F7E9-50D03C62A8E8}"/>
          </ac:spMkLst>
        </pc:spChg>
        <pc:spChg chg="add del mod">
          <ac:chgData name="Fernanda Marquez" userId="5ddfde908fa82c28" providerId="LiveId" clId="{0B1B752A-2132-5147-A85A-93FFC39E5A52}" dt="2023-06-30T19:04:12.041" v="1446" actId="478"/>
          <ac:spMkLst>
            <pc:docMk/>
            <pc:sldMk cId="0" sldId="258"/>
            <ac:spMk id="22" creationId="{E937A956-88B8-34B5-CE99-E05E8C9085E5}"/>
          </ac:spMkLst>
        </pc:spChg>
        <pc:spChg chg="mod">
          <ac:chgData name="Fernanda Marquez" userId="5ddfde908fa82c28" providerId="LiveId" clId="{0B1B752A-2132-5147-A85A-93FFC39E5A52}" dt="2023-07-07T09:32:51.100" v="2062" actId="1076"/>
          <ac:spMkLst>
            <pc:docMk/>
            <pc:sldMk cId="0" sldId="258"/>
            <ac:spMk id="70" creationId="{00000000-0000-0000-0000-000000000000}"/>
          </ac:spMkLst>
        </pc:spChg>
        <pc:spChg chg="mod">
          <ac:chgData name="Fernanda Marquez" userId="5ddfde908fa82c28" providerId="LiveId" clId="{0B1B752A-2132-5147-A85A-93FFC39E5A52}" dt="2023-07-10T08:57:29.267" v="2194" actId="121"/>
          <ac:spMkLst>
            <pc:docMk/>
            <pc:sldMk cId="0" sldId="258"/>
            <ac:spMk id="71" creationId="{00000000-0000-0000-0000-000000000000}"/>
          </ac:spMkLst>
        </pc:spChg>
        <pc:graphicFrameChg chg="add del mod ord modGraphic">
          <ac:chgData name="Fernanda Marquez" userId="5ddfde908fa82c28" providerId="LiveId" clId="{0B1B752A-2132-5147-A85A-93FFC39E5A52}" dt="2023-07-11T17:36:41.384" v="2274" actId="207"/>
          <ac:graphicFrameMkLst>
            <pc:docMk/>
            <pc:sldMk cId="0" sldId="258"/>
            <ac:graphicFrameMk id="3" creationId="{DB104937-5A36-F023-C9DB-8C08E1862BEE}"/>
          </ac:graphicFrameMkLst>
        </pc:graphicFrameChg>
        <pc:graphicFrameChg chg="add del modGraphic">
          <ac:chgData name="Fernanda Marquez" userId="5ddfde908fa82c28" providerId="LiveId" clId="{0B1B752A-2132-5147-A85A-93FFC39E5A52}" dt="2023-07-11T17:36:11.512" v="2273" actId="478"/>
          <ac:graphicFrameMkLst>
            <pc:docMk/>
            <pc:sldMk cId="0" sldId="258"/>
            <ac:graphicFrameMk id="4" creationId="{2A08C0E9-A0D9-9D9C-F142-F2E1CA05091E}"/>
          </ac:graphicFrameMkLst>
        </pc:graphicFrameChg>
        <pc:graphicFrameChg chg="add del">
          <ac:chgData name="Fernanda Marquez" userId="5ddfde908fa82c28" providerId="LiveId" clId="{0B1B752A-2132-5147-A85A-93FFC39E5A52}" dt="2023-06-30T19:06:44.117" v="1457" actId="3680"/>
          <ac:graphicFrameMkLst>
            <pc:docMk/>
            <pc:sldMk cId="0" sldId="258"/>
            <ac:graphicFrameMk id="11" creationId="{E9B96104-CFEE-6F6C-5F87-B27DF5082B96}"/>
          </ac:graphicFrameMkLst>
        </pc:graphicFrameChg>
        <pc:graphicFrameChg chg="add del">
          <ac:chgData name="Fernanda Marquez" userId="5ddfde908fa82c28" providerId="LiveId" clId="{0B1B752A-2132-5147-A85A-93FFC39E5A52}" dt="2023-06-30T19:43:39.990" v="1604" actId="3680"/>
          <ac:graphicFrameMkLst>
            <pc:docMk/>
            <pc:sldMk cId="0" sldId="258"/>
            <ac:graphicFrameMk id="24" creationId="{3942EED2-33F9-7326-63D2-D2536C26BAD0}"/>
          </ac:graphicFrameMkLst>
        </pc:graphicFrameChg>
        <pc:picChg chg="add mod">
          <ac:chgData name="Fernanda Marquez" userId="5ddfde908fa82c28" providerId="LiveId" clId="{0B1B752A-2132-5147-A85A-93FFC39E5A52}" dt="2023-07-07T09:46:55.105" v="2135" actId="1076"/>
          <ac:picMkLst>
            <pc:docMk/>
            <pc:sldMk cId="0" sldId="258"/>
            <ac:picMk id="7" creationId="{79223BB0-5F4B-480A-7081-D1BF23788AAD}"/>
          </ac:picMkLst>
        </pc:picChg>
        <pc:picChg chg="add del mod">
          <ac:chgData name="Fernanda Marquez" userId="5ddfde908fa82c28" providerId="LiveId" clId="{0B1B752A-2132-5147-A85A-93FFC39E5A52}" dt="2023-06-30T19:46:08.268" v="1623" actId="478"/>
          <ac:picMkLst>
            <pc:docMk/>
            <pc:sldMk cId="0" sldId="258"/>
            <ac:picMk id="14" creationId="{D0D62003-01A8-888D-34DF-6BA9DF99D04C}"/>
          </ac:picMkLst>
        </pc:picChg>
        <pc:picChg chg="add mod">
          <ac:chgData name="Fernanda Marquez" userId="5ddfde908fa82c28" providerId="LiveId" clId="{0B1B752A-2132-5147-A85A-93FFC39E5A52}" dt="2023-07-07T09:38:25.446" v="2091" actId="1076"/>
          <ac:picMkLst>
            <pc:docMk/>
            <pc:sldMk cId="0" sldId="258"/>
            <ac:picMk id="23" creationId="{3EB7A1E5-5B68-F063-679B-350BE644CAD3}"/>
          </ac:picMkLst>
        </pc:picChg>
      </pc:sldChg>
      <pc:sldChg chg="delSp modSp mod ord setBg">
        <pc:chgData name="Fernanda Marquez" userId="5ddfde908fa82c28" providerId="LiveId" clId="{0B1B752A-2132-5147-A85A-93FFC39E5A52}" dt="2023-07-11T17:22:52.378" v="2206" actId="1076"/>
        <pc:sldMkLst>
          <pc:docMk/>
          <pc:sldMk cId="0" sldId="261"/>
        </pc:sldMkLst>
        <pc:spChg chg="del">
          <ac:chgData name="Fernanda Marquez" userId="5ddfde908fa82c28" providerId="LiveId" clId="{0B1B752A-2132-5147-A85A-93FFC39E5A52}" dt="2023-06-29T17:26:15.234" v="1305" actId="478"/>
          <ac:spMkLst>
            <pc:docMk/>
            <pc:sldMk cId="0" sldId="261"/>
            <ac:spMk id="4" creationId="{09934E37-EFA6-C1BB-B240-BF2C2D5B439E}"/>
          </ac:spMkLst>
        </pc:spChg>
        <pc:spChg chg="mod">
          <ac:chgData name="Fernanda Marquez" userId="5ddfde908fa82c28" providerId="LiveId" clId="{0B1B752A-2132-5147-A85A-93FFC39E5A52}" dt="2023-07-11T17:22:52.378" v="2206" actId="1076"/>
          <ac:spMkLst>
            <pc:docMk/>
            <pc:sldMk cId="0" sldId="261"/>
            <ac:spMk id="93" creationId="{00000000-0000-0000-0000-000000000000}"/>
          </ac:spMkLst>
        </pc:spChg>
        <pc:picChg chg="mod">
          <ac:chgData name="Fernanda Marquez" userId="5ddfde908fa82c28" providerId="LiveId" clId="{0B1B752A-2132-5147-A85A-93FFC39E5A52}" dt="2023-07-11T17:22:40.713" v="2205" actId="1076"/>
          <ac:picMkLst>
            <pc:docMk/>
            <pc:sldMk cId="0" sldId="261"/>
            <ac:picMk id="7" creationId="{9E7E06A2-FDFA-9576-83EA-9B077D223B57}"/>
          </ac:picMkLst>
        </pc:picChg>
      </pc:sldChg>
      <pc:sldChg chg="modSp del">
        <pc:chgData name="Fernanda Marquez" userId="5ddfde908fa82c28" providerId="LiveId" clId="{0B1B752A-2132-5147-A85A-93FFC39E5A52}" dt="2023-07-11T17:38:47.385" v="2282" actId="2696"/>
        <pc:sldMkLst>
          <pc:docMk/>
          <pc:sldMk cId="0" sldId="262"/>
        </pc:sldMkLst>
        <pc:spChg chg="mod">
          <ac:chgData name="Fernanda Marquez" userId="5ddfde908fa82c28" providerId="LiveId" clId="{0B1B752A-2132-5147-A85A-93FFC39E5A52}" dt="2023-06-30T20:12:14.676" v="1934" actId="1076"/>
          <ac:spMkLst>
            <pc:docMk/>
            <pc:sldMk cId="0" sldId="262"/>
            <ac:spMk id="7" creationId="{660E4518-6059-5E4B-8F30-F3D9D32EFD96}"/>
          </ac:spMkLst>
        </pc:spChg>
      </pc:sldChg>
      <pc:sldChg chg="del">
        <pc:chgData name="Fernanda Marquez" userId="5ddfde908fa82c28" providerId="LiveId" clId="{0B1B752A-2132-5147-A85A-93FFC39E5A52}" dt="2023-07-11T17:38:49.617" v="2283" actId="2696"/>
        <pc:sldMkLst>
          <pc:docMk/>
          <pc:sldMk cId="0" sldId="264"/>
        </pc:sldMkLst>
      </pc:sldChg>
      <pc:sldChg chg="del">
        <pc:chgData name="Fernanda Marquez" userId="5ddfde908fa82c28" providerId="LiveId" clId="{0B1B752A-2132-5147-A85A-93FFC39E5A52}" dt="2023-07-07T09:48:38.457" v="2142" actId="2696"/>
        <pc:sldMkLst>
          <pc:docMk/>
          <pc:sldMk cId="0" sldId="265"/>
        </pc:sldMkLst>
      </pc:sldChg>
      <pc:sldChg chg="del">
        <pc:chgData name="Fernanda Marquez" userId="5ddfde908fa82c28" providerId="LiveId" clId="{0B1B752A-2132-5147-A85A-93FFC39E5A52}" dt="2023-06-27T20:30:57.005" v="246" actId="21"/>
        <pc:sldMkLst>
          <pc:docMk/>
          <pc:sldMk cId="0" sldId="267"/>
        </pc:sldMkLst>
      </pc:sldChg>
      <pc:sldChg chg="del">
        <pc:chgData name="Fernanda Marquez" userId="5ddfde908fa82c28" providerId="LiveId" clId="{0B1B752A-2132-5147-A85A-93FFC39E5A52}" dt="2023-06-27T20:30:59.210" v="247" actId="21"/>
        <pc:sldMkLst>
          <pc:docMk/>
          <pc:sldMk cId="0" sldId="268"/>
        </pc:sldMkLst>
      </pc:sldChg>
      <pc:sldChg chg="add del">
        <pc:chgData name="Fernanda Marquez" userId="5ddfde908fa82c28" providerId="LiveId" clId="{0B1B752A-2132-5147-A85A-93FFC39E5A52}" dt="2023-06-29T17:05:00.054" v="1115" actId="2696"/>
        <pc:sldMkLst>
          <pc:docMk/>
          <pc:sldMk cId="2158414145" sldId="273"/>
        </pc:sldMkLst>
      </pc:sldChg>
      <pc:sldChg chg="del">
        <pc:chgData name="Fernanda Marquez" userId="5ddfde908fa82c28" providerId="LiveId" clId="{0B1B752A-2132-5147-A85A-93FFC39E5A52}" dt="2023-07-07T09:48:32.272" v="2141" actId="2696"/>
        <pc:sldMkLst>
          <pc:docMk/>
          <pc:sldMk cId="974744339" sldId="274"/>
        </pc:sldMkLst>
      </pc:sldChg>
      <pc:sldChg chg="del">
        <pc:chgData name="Fernanda Marquez" userId="5ddfde908fa82c28" providerId="LiveId" clId="{0B1B752A-2132-5147-A85A-93FFC39E5A52}" dt="2023-06-27T20:31:01.602" v="248" actId="21"/>
        <pc:sldMkLst>
          <pc:docMk/>
          <pc:sldMk cId="1694092532" sldId="275"/>
        </pc:sldMkLst>
      </pc:sldChg>
      <pc:sldChg chg="del">
        <pc:chgData name="Fernanda Marquez" userId="5ddfde908fa82c28" providerId="LiveId" clId="{0B1B752A-2132-5147-A85A-93FFC39E5A52}" dt="2023-06-27T20:31:06.597" v="249" actId="21"/>
        <pc:sldMkLst>
          <pc:docMk/>
          <pc:sldMk cId="1504770979" sldId="276"/>
        </pc:sldMkLst>
      </pc:sldChg>
      <pc:sldChg chg="del">
        <pc:chgData name="Fernanda Marquez" userId="5ddfde908fa82c28" providerId="LiveId" clId="{0B1B752A-2132-5147-A85A-93FFC39E5A52}" dt="2023-07-11T17:38:51.534" v="2284" actId="2696"/>
        <pc:sldMkLst>
          <pc:docMk/>
          <pc:sldMk cId="4264321688" sldId="277"/>
        </pc:sldMkLst>
      </pc:sldChg>
      <pc:sldChg chg="add del">
        <pc:chgData name="Fernanda Marquez" userId="5ddfde908fa82c28" providerId="LiveId" clId="{0B1B752A-2132-5147-A85A-93FFC39E5A52}" dt="2023-07-07T09:48:29.740" v="2140" actId="2696"/>
        <pc:sldMkLst>
          <pc:docMk/>
          <pc:sldMk cId="2277644752" sldId="278"/>
        </pc:sldMkLst>
      </pc:sldChg>
      <pc:sldChg chg="new del">
        <pc:chgData name="Fernanda Marquez" userId="5ddfde908fa82c28" providerId="LiveId" clId="{0B1B752A-2132-5147-A85A-93FFC39E5A52}" dt="2023-06-29T16:54:19.383" v="891" actId="2696"/>
        <pc:sldMkLst>
          <pc:docMk/>
          <pc:sldMk cId="536791312" sldId="279"/>
        </pc:sldMkLst>
      </pc:sldChg>
      <pc:sldChg chg="addSp delSp modSp add del">
        <pc:chgData name="Fernanda Marquez" userId="5ddfde908fa82c28" providerId="LiveId" clId="{0B1B752A-2132-5147-A85A-93FFC39E5A52}" dt="2023-07-11T17:38:31.087" v="2281" actId="207"/>
        <pc:sldMkLst>
          <pc:docMk/>
          <pc:sldMk cId="3322746127" sldId="280"/>
        </pc:sldMkLst>
        <pc:spChg chg="del">
          <ac:chgData name="Fernanda Marquez" userId="5ddfde908fa82c28" providerId="LiveId" clId="{0B1B752A-2132-5147-A85A-93FFC39E5A52}" dt="2023-06-29T16:56:18.748" v="908" actId="478"/>
          <ac:spMkLst>
            <pc:docMk/>
            <pc:sldMk cId="3322746127" sldId="280"/>
            <ac:spMk id="2" creationId="{CB9A8845-B833-7DB0-2CFD-99FABF242ACE}"/>
          </ac:spMkLst>
        </pc:spChg>
        <pc:spChg chg="add del">
          <ac:chgData name="Fernanda Marquez" userId="5ddfde908fa82c28" providerId="LiveId" clId="{0B1B752A-2132-5147-A85A-93FFC39E5A52}" dt="2023-06-30T18:54:22.020" v="1391" actId="139"/>
          <ac:spMkLst>
            <pc:docMk/>
            <pc:sldMk cId="3322746127" sldId="280"/>
            <ac:spMk id="3" creationId="{F2BAB5D2-618E-A27C-B558-7D0A46E7B82B}"/>
          </ac:spMkLst>
        </pc:spChg>
        <pc:spChg chg="add del mod">
          <ac:chgData name="Fernanda Marquez" userId="5ddfde908fa82c28" providerId="LiveId" clId="{0B1B752A-2132-5147-A85A-93FFC39E5A52}" dt="2023-07-07T09:02:31.582" v="2052" actId="478"/>
          <ac:spMkLst>
            <pc:docMk/>
            <pc:sldMk cId="3322746127" sldId="280"/>
            <ac:spMk id="4" creationId="{0094521B-BFB9-3EC2-5B4E-EF2226CDD48C}"/>
          </ac:spMkLst>
        </pc:spChg>
        <pc:spChg chg="add del mod">
          <ac:chgData name="Fernanda Marquez" userId="5ddfde908fa82c28" providerId="LiveId" clId="{0B1B752A-2132-5147-A85A-93FFC39E5A52}" dt="2023-06-29T17:36:45.589" v="1375" actId="478"/>
          <ac:spMkLst>
            <pc:docMk/>
            <pc:sldMk cId="3322746127" sldId="280"/>
            <ac:spMk id="4" creationId="{41A0A6BA-8286-C182-E9AF-FBDB615BFCEC}"/>
          </ac:spMkLst>
        </pc:spChg>
        <pc:spChg chg="add del mod">
          <ac:chgData name="Fernanda Marquez" userId="5ddfde908fa82c28" providerId="LiveId" clId="{0B1B752A-2132-5147-A85A-93FFC39E5A52}" dt="2023-06-29T16:54:31.020" v="893" actId="478"/>
          <ac:spMkLst>
            <pc:docMk/>
            <pc:sldMk cId="3322746127" sldId="280"/>
            <ac:spMk id="4" creationId="{97C6DAB9-8BBB-91F2-3EE0-0A8C1F748473}"/>
          </ac:spMkLst>
        </pc:spChg>
        <pc:spChg chg="mod">
          <ac:chgData name="Fernanda Marquez" userId="5ddfde908fa82c28" providerId="LiveId" clId="{0B1B752A-2132-5147-A85A-93FFC39E5A52}" dt="2023-06-30T19:12:12.517" v="1483" actId="207"/>
          <ac:spMkLst>
            <pc:docMk/>
            <pc:sldMk cId="3322746127" sldId="280"/>
            <ac:spMk id="5" creationId="{11F3EC3D-CDCE-8641-F978-9FEBFAEDC010}"/>
          </ac:spMkLst>
        </pc:spChg>
        <pc:spChg chg="del mod">
          <ac:chgData name="Fernanda Marquez" userId="5ddfde908fa82c28" providerId="LiveId" clId="{0B1B752A-2132-5147-A85A-93FFC39E5A52}" dt="2023-07-07T09:35:10.960" v="2074" actId="478"/>
          <ac:spMkLst>
            <pc:docMk/>
            <pc:sldMk cId="3322746127" sldId="280"/>
            <ac:spMk id="6" creationId="{8A0B76AC-BA65-F186-8928-5D9A7564E11A}"/>
          </ac:spMkLst>
        </pc:spChg>
        <pc:spChg chg="add del">
          <ac:chgData name="Fernanda Marquez" userId="5ddfde908fa82c28" providerId="LiveId" clId="{0B1B752A-2132-5147-A85A-93FFC39E5A52}" dt="2023-07-07T09:39:47.890" v="2100" actId="478"/>
          <ac:spMkLst>
            <pc:docMk/>
            <pc:sldMk cId="3322746127" sldId="280"/>
            <ac:spMk id="8" creationId="{5B650D6D-0782-6610-2518-B809C57084F5}"/>
          </ac:spMkLst>
        </pc:spChg>
        <pc:spChg chg="del">
          <ac:chgData name="Fernanda Marquez" userId="5ddfde908fa82c28" providerId="LiveId" clId="{0B1B752A-2132-5147-A85A-93FFC39E5A52}" dt="2023-06-29T16:54:26.842" v="892" actId="478"/>
          <ac:spMkLst>
            <pc:docMk/>
            <pc:sldMk cId="3322746127" sldId="280"/>
            <ac:spMk id="8" creationId="{FDAE120A-6B6C-D880-241B-388633F37746}"/>
          </ac:spMkLst>
        </pc:spChg>
        <pc:spChg chg="add del mod">
          <ac:chgData name="Fernanda Marquez" userId="5ddfde908fa82c28" providerId="LiveId" clId="{0B1B752A-2132-5147-A85A-93FFC39E5A52}" dt="2023-07-07T09:02:28.288" v="2051" actId="478"/>
          <ac:spMkLst>
            <pc:docMk/>
            <pc:sldMk cId="3322746127" sldId="280"/>
            <ac:spMk id="9" creationId="{0F15F6AC-8B1B-77A2-564E-F2454826ED0F}"/>
          </ac:spMkLst>
        </pc:spChg>
        <pc:spChg chg="add del mod ord">
          <ac:chgData name="Fernanda Marquez" userId="5ddfde908fa82c28" providerId="LiveId" clId="{0B1B752A-2132-5147-A85A-93FFC39E5A52}" dt="2023-07-10T08:57:40.500" v="2195" actId="478"/>
          <ac:spMkLst>
            <pc:docMk/>
            <pc:sldMk cId="3322746127" sldId="280"/>
            <ac:spMk id="10" creationId="{04CFB648-8DA6-0565-B578-C45627C0E5E0}"/>
          </ac:spMkLst>
        </pc:spChg>
        <pc:spChg chg="del mod">
          <ac:chgData name="Fernanda Marquez" userId="5ddfde908fa82c28" providerId="LiveId" clId="{0B1B752A-2132-5147-A85A-93FFC39E5A52}" dt="2023-06-29T17:32:50.379" v="1346" actId="478"/>
          <ac:spMkLst>
            <pc:docMk/>
            <pc:sldMk cId="3322746127" sldId="280"/>
            <ac:spMk id="10" creationId="{7669336E-F56D-3EEB-B9F0-DABF2D931AE4}"/>
          </ac:spMkLst>
        </pc:spChg>
        <pc:spChg chg="del mod">
          <ac:chgData name="Fernanda Marquez" userId="5ddfde908fa82c28" providerId="LiveId" clId="{0B1B752A-2132-5147-A85A-93FFC39E5A52}" dt="2023-07-07T09:35:13.839" v="2075" actId="478"/>
          <ac:spMkLst>
            <pc:docMk/>
            <pc:sldMk cId="3322746127" sldId="280"/>
            <ac:spMk id="12" creationId="{1DDFF725-5C5A-A496-5969-D05A9F63CE54}"/>
          </ac:spMkLst>
        </pc:spChg>
        <pc:spChg chg="add mod">
          <ac:chgData name="Fernanda Marquez" userId="5ddfde908fa82c28" providerId="LiveId" clId="{0B1B752A-2132-5147-A85A-93FFC39E5A52}" dt="2023-07-10T08:58:25.706" v="2202" actId="14100"/>
          <ac:spMkLst>
            <pc:docMk/>
            <pc:sldMk cId="3322746127" sldId="280"/>
            <ac:spMk id="13" creationId="{5D0C5729-9269-4C1D-5DC6-4AD8DD948C6F}"/>
          </ac:spMkLst>
        </pc:spChg>
        <pc:spChg chg="add mod">
          <ac:chgData name="Fernanda Marquez" userId="5ddfde908fa82c28" providerId="LiveId" clId="{0B1B752A-2132-5147-A85A-93FFC39E5A52}" dt="2023-07-07T09:40:25.621" v="2105" actId="207"/>
          <ac:spMkLst>
            <pc:docMk/>
            <pc:sldMk cId="3322746127" sldId="280"/>
            <ac:spMk id="14" creationId="{DDC961E8-5C64-D789-A789-5A0DBD431CC7}"/>
          </ac:spMkLst>
        </pc:spChg>
        <pc:spChg chg="add mod">
          <ac:chgData name="Fernanda Marquez" userId="5ddfde908fa82c28" providerId="LiveId" clId="{0B1B752A-2132-5147-A85A-93FFC39E5A52}" dt="2023-07-10T08:51:26.427" v="2150" actId="14100"/>
          <ac:spMkLst>
            <pc:docMk/>
            <pc:sldMk cId="3322746127" sldId="280"/>
            <ac:spMk id="15" creationId="{E924742B-E40E-FCE6-ED5D-C64C0F7D00F8}"/>
          </ac:spMkLst>
        </pc:spChg>
        <pc:spChg chg="del mod">
          <ac:chgData name="Fernanda Marquez" userId="5ddfde908fa82c28" providerId="LiveId" clId="{0B1B752A-2132-5147-A85A-93FFC39E5A52}" dt="2023-06-29T17:36:42.567" v="1374" actId="478"/>
          <ac:spMkLst>
            <pc:docMk/>
            <pc:sldMk cId="3322746127" sldId="280"/>
            <ac:spMk id="16" creationId="{0DD10D95-57C1-1067-6CD9-38B945804348}"/>
          </ac:spMkLst>
        </pc:spChg>
        <pc:spChg chg="add mod">
          <ac:chgData name="Fernanda Marquez" userId="5ddfde908fa82c28" providerId="LiveId" clId="{0B1B752A-2132-5147-A85A-93FFC39E5A52}" dt="2023-07-07T09:40:47.024" v="2108" actId="20577"/>
          <ac:spMkLst>
            <pc:docMk/>
            <pc:sldMk cId="3322746127" sldId="280"/>
            <ac:spMk id="17" creationId="{756E0A9C-4106-C3AC-9902-5A0FEF9DA03D}"/>
          </ac:spMkLst>
        </pc:spChg>
        <pc:spChg chg="add del mod">
          <ac:chgData name="Fernanda Marquez" userId="5ddfde908fa82c28" providerId="LiveId" clId="{0B1B752A-2132-5147-A85A-93FFC39E5A52}" dt="2023-07-10T08:58:02.536" v="2199" actId="478"/>
          <ac:spMkLst>
            <pc:docMk/>
            <pc:sldMk cId="3322746127" sldId="280"/>
            <ac:spMk id="22" creationId="{76A54562-EF04-67A4-2D97-44AD45E05612}"/>
          </ac:spMkLst>
        </pc:spChg>
        <pc:spChg chg="add mod">
          <ac:chgData name="Fernanda Marquez" userId="5ddfde908fa82c28" providerId="LiveId" clId="{0B1B752A-2132-5147-A85A-93FFC39E5A52}" dt="2023-07-10T08:58:20.421" v="2201" actId="1076"/>
          <ac:spMkLst>
            <pc:docMk/>
            <pc:sldMk cId="3322746127" sldId="280"/>
            <ac:spMk id="25" creationId="{06F9CB6E-1237-6A6C-4A0D-F7F921595C2C}"/>
          </ac:spMkLst>
        </pc:spChg>
        <pc:spChg chg="del mod">
          <ac:chgData name="Fernanda Marquez" userId="5ddfde908fa82c28" providerId="LiveId" clId="{0B1B752A-2132-5147-A85A-93FFC39E5A52}" dt="2023-07-10T08:57:59.456" v="2198" actId="478"/>
          <ac:spMkLst>
            <pc:docMk/>
            <pc:sldMk cId="3322746127" sldId="280"/>
            <ac:spMk id="70" creationId="{00000000-0000-0000-0000-000000000000}"/>
          </ac:spMkLst>
        </pc:spChg>
        <pc:spChg chg="mod">
          <ac:chgData name="Fernanda Marquez" userId="5ddfde908fa82c28" providerId="LiveId" clId="{0B1B752A-2132-5147-A85A-93FFC39E5A52}" dt="2023-07-10T08:51:29.290" v="2151" actId="14100"/>
          <ac:spMkLst>
            <pc:docMk/>
            <pc:sldMk cId="3322746127" sldId="280"/>
            <ac:spMk id="71" creationId="{00000000-0000-0000-0000-000000000000}"/>
          </ac:spMkLst>
        </pc:spChg>
        <pc:graphicFrameChg chg="add mod ord modGraphic">
          <ac:chgData name="Fernanda Marquez" userId="5ddfde908fa82c28" providerId="LiveId" clId="{0B1B752A-2132-5147-A85A-93FFC39E5A52}" dt="2023-07-11T17:38:31.087" v="2281" actId="207"/>
          <ac:graphicFrameMkLst>
            <pc:docMk/>
            <pc:sldMk cId="3322746127" sldId="280"/>
            <ac:graphicFrameMk id="2" creationId="{3B4C4EEE-022D-DC02-BB30-44E8039360F5}"/>
          </ac:graphicFrameMkLst>
        </pc:graphicFrameChg>
        <pc:picChg chg="add mod">
          <ac:chgData name="Fernanda Marquez" userId="5ddfde908fa82c28" providerId="LiveId" clId="{0B1B752A-2132-5147-A85A-93FFC39E5A52}" dt="2023-07-07T09:41:30.452" v="2112" actId="1076"/>
          <ac:picMkLst>
            <pc:docMk/>
            <pc:sldMk cId="3322746127" sldId="280"/>
            <ac:picMk id="7" creationId="{CD76D38C-6B6F-B253-B60B-119C046E7DA8}"/>
          </ac:picMkLst>
        </pc:picChg>
        <pc:picChg chg="add mod">
          <ac:chgData name="Fernanda Marquez" userId="5ddfde908fa82c28" providerId="LiveId" clId="{0B1B752A-2132-5147-A85A-93FFC39E5A52}" dt="2023-07-07T09:47:17.042" v="2137" actId="1076"/>
          <ac:picMkLst>
            <pc:docMk/>
            <pc:sldMk cId="3322746127" sldId="280"/>
            <ac:picMk id="20" creationId="{C5549FC6-D129-1A2F-74A8-B4808D2F2BFB}"/>
          </ac:picMkLst>
        </pc:picChg>
      </pc:sldChg>
      <pc:sldChg chg="del">
        <pc:chgData name="Fernanda Marquez" userId="5ddfde908fa82c28" providerId="LiveId" clId="{0B1B752A-2132-5147-A85A-93FFC39E5A52}" dt="2023-06-27T20:30:51.041" v="245" actId="21"/>
        <pc:sldMkLst>
          <pc:docMk/>
          <pc:sldMk cId="4291449568" sldId="280"/>
        </pc:sldMkLst>
      </pc:sldChg>
      <pc:sldChg chg="addSp delSp modSp new del">
        <pc:chgData name="Fernanda Marquez" userId="5ddfde908fa82c28" providerId="LiveId" clId="{0B1B752A-2132-5147-A85A-93FFC39E5A52}" dt="2023-07-07T09:48:42.068" v="2143" actId="2696"/>
        <pc:sldMkLst>
          <pc:docMk/>
          <pc:sldMk cId="316851838" sldId="281"/>
        </pc:sldMkLst>
        <pc:spChg chg="del">
          <ac:chgData name="Fernanda Marquez" userId="5ddfde908fa82c28" providerId="LiveId" clId="{0B1B752A-2132-5147-A85A-93FFC39E5A52}" dt="2023-06-30T20:12:24.305" v="1937" actId="478"/>
          <ac:spMkLst>
            <pc:docMk/>
            <pc:sldMk cId="316851838" sldId="281"/>
            <ac:spMk id="2" creationId="{40127AB7-940A-6B61-403E-AE97990E2327}"/>
          </ac:spMkLst>
        </pc:spChg>
        <pc:spChg chg="del">
          <ac:chgData name="Fernanda Marquez" userId="5ddfde908fa82c28" providerId="LiveId" clId="{0B1B752A-2132-5147-A85A-93FFC39E5A52}" dt="2023-06-30T20:12:21.672" v="1936" actId="478"/>
          <ac:spMkLst>
            <pc:docMk/>
            <pc:sldMk cId="316851838" sldId="281"/>
            <ac:spMk id="3" creationId="{1959C0A6-AEB7-77A0-B8B9-E7BDF96459E3}"/>
          </ac:spMkLst>
        </pc:spChg>
        <pc:graphicFrameChg chg="add mod modGraphic">
          <ac:chgData name="Fernanda Marquez" userId="5ddfde908fa82c28" providerId="LiveId" clId="{0B1B752A-2132-5147-A85A-93FFC39E5A52}" dt="2023-06-30T20:13:30.075" v="1945" actId="1076"/>
          <ac:graphicFrameMkLst>
            <pc:docMk/>
            <pc:sldMk cId="316851838" sldId="281"/>
            <ac:graphicFrameMk id="4" creationId="{217BCC15-5262-CC8F-7C12-35A6509D1E32}"/>
          </ac:graphicFrameMkLst>
        </pc:graphicFrameChg>
      </pc:sldChg>
      <pc:sldChg chg="del">
        <pc:chgData name="Fernanda Marquez" userId="5ddfde908fa82c28" providerId="LiveId" clId="{0B1B752A-2132-5147-A85A-93FFC39E5A52}" dt="2023-06-27T20:31:09.286" v="250" actId="21"/>
        <pc:sldMkLst>
          <pc:docMk/>
          <pc:sldMk cId="3923014078" sldId="281"/>
        </pc:sldMkLst>
      </pc:sldChg>
    </pc:docChg>
  </pc:docChgLst>
</pc:chgInfo>
</file>

<file path=ppt/media/image1.png>
</file>

<file path=ppt/media/image10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5492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9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D3D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E6C249B-0686-5D47-370D-6F4EACB58846}"/>
              </a:ext>
            </a:extLst>
          </p:cNvPr>
          <p:cNvSpPr/>
          <p:nvPr/>
        </p:nvSpPr>
        <p:spPr>
          <a:xfrm>
            <a:off x="4408713" y="67631"/>
            <a:ext cx="5257800" cy="5257800"/>
          </a:xfrm>
          <a:prstGeom prst="ellipse">
            <a:avLst/>
          </a:prstGeom>
          <a:solidFill>
            <a:srgbClr val="FF79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83916" y="2692631"/>
            <a:ext cx="4184211" cy="1696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lnSpc>
                <a:spcPts val="546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6000" b="1" dirty="0">
                <a:solidFill>
                  <a:srgbClr val="FFFFFF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briefing creativo</a:t>
            </a:r>
            <a:endParaRPr sz="6000" b="1" dirty="0">
              <a:solidFill>
                <a:srgbClr val="FFFFFF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pic>
        <p:nvPicPr>
          <p:cNvPr id="3" name="Picture 2" descr="A person sitting on the floor with her computer&#10;&#10;Description automatically generated">
            <a:extLst>
              <a:ext uri="{FF2B5EF4-FFF2-40B4-BE49-F238E27FC236}">
                <a16:creationId xmlns:a16="http://schemas.microsoft.com/office/drawing/2014/main" id="{6A2141AC-99EF-9C5C-93BC-0F164DBB0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990" y="-12518"/>
            <a:ext cx="5945520" cy="533794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B1C36C-6D49-2A5F-73C2-57008B77CD9A}"/>
              </a:ext>
            </a:extLst>
          </p:cNvPr>
          <p:cNvSpPr/>
          <p:nvPr/>
        </p:nvSpPr>
        <p:spPr>
          <a:xfrm>
            <a:off x="0" y="4670904"/>
            <a:ext cx="9206522" cy="472595"/>
          </a:xfrm>
          <a:prstGeom prst="rect">
            <a:avLst/>
          </a:prstGeom>
          <a:solidFill>
            <a:srgbClr val="0D2E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73448" y="4669002"/>
            <a:ext cx="1216762" cy="4725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CA6DEB-0E6D-8F8D-17FA-239FDF8D7232}"/>
              </a:ext>
            </a:extLst>
          </p:cNvPr>
          <p:cNvSpPr/>
          <p:nvPr/>
        </p:nvSpPr>
        <p:spPr>
          <a:xfrm>
            <a:off x="4408713" y="499782"/>
            <a:ext cx="764357" cy="764357"/>
          </a:xfrm>
          <a:prstGeom prst="rect">
            <a:avLst/>
          </a:prstGeom>
          <a:noFill/>
          <a:ln w="161925" cap="sq">
            <a:solidFill>
              <a:srgbClr val="FF5D35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D8A97D4B-47F7-0178-8C49-F741F0AE2890}"/>
              </a:ext>
            </a:extLst>
          </p:cNvPr>
          <p:cNvSpPr txBox="1">
            <a:spLocks/>
          </p:cNvSpPr>
          <p:nvPr/>
        </p:nvSpPr>
        <p:spPr>
          <a:xfrm>
            <a:off x="483916" y="2044971"/>
            <a:ext cx="4184211" cy="73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1100"/>
            </a:pPr>
            <a:r>
              <a:rPr lang="en-US" sz="3600" dirty="0">
                <a:solidFill>
                  <a:srgbClr val="FFFFFF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Plantilla de</a:t>
            </a:r>
            <a:r>
              <a:rPr lang="en-US" sz="3200" dirty="0">
                <a:solidFill>
                  <a:srgbClr val="FFFFFF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 </a:t>
            </a:r>
            <a:endParaRPr lang="en-US" sz="4800" b="1" dirty="0">
              <a:solidFill>
                <a:srgbClr val="FFFFFF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000DA3-A0D0-0396-660A-9E5EB65DFA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47" y="174036"/>
            <a:ext cx="2717800" cy="17653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ECC765F-1AF7-11DB-58D5-C7FD91393EBE}"/>
              </a:ext>
            </a:extLst>
          </p:cNvPr>
          <p:cNvSpPr/>
          <p:nvPr/>
        </p:nvSpPr>
        <p:spPr>
          <a:xfrm>
            <a:off x="9144000" y="707571"/>
            <a:ext cx="764357" cy="47244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088675-1B49-6EB6-F829-2C5121FA7E2E}"/>
              </a:ext>
            </a:extLst>
          </p:cNvPr>
          <p:cNvSpPr/>
          <p:nvPr/>
        </p:nvSpPr>
        <p:spPr>
          <a:xfrm>
            <a:off x="4572000" y="5154385"/>
            <a:ext cx="5488757" cy="44087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E40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443007" y="620587"/>
            <a:ext cx="4034955" cy="121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MX" sz="60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¿Qué es?</a:t>
            </a:r>
            <a:endParaRPr sz="6000" b="1" dirty="0">
              <a:solidFill>
                <a:schemeClr val="bg1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48A10EAA-4C4A-32C9-21B9-EC05E6B2B491}"/>
              </a:ext>
            </a:extLst>
          </p:cNvPr>
          <p:cNvSpPr/>
          <p:nvPr/>
        </p:nvSpPr>
        <p:spPr>
          <a:xfrm>
            <a:off x="4103993" y="270933"/>
            <a:ext cx="5257727" cy="5306086"/>
          </a:xfrm>
          <a:prstGeom prst="ellipse">
            <a:avLst/>
          </a:prstGeom>
          <a:solidFill>
            <a:srgbClr val="56D3D3"/>
          </a:solidFill>
          <a:ln w="317500">
            <a:solidFill>
              <a:srgbClr val="FF79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s-MX" sz="2800" dirty="0">
                <a:solidFill>
                  <a:schemeClr val="bg1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Es un documento de comunicación que describe los aspectos clave de un proyecto. </a:t>
            </a:r>
            <a:r>
              <a:rPr lang="es-MX" sz="2800" b="1" dirty="0">
                <a:solidFill>
                  <a:srgbClr val="FF7959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Explica con claridad</a:t>
            </a:r>
            <a:r>
              <a:rPr lang="es-MX" sz="2800" b="1" dirty="0">
                <a:solidFill>
                  <a:schemeClr val="bg1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 </a:t>
            </a:r>
            <a:r>
              <a:rPr lang="es-MX" sz="2800" dirty="0">
                <a:solidFill>
                  <a:schemeClr val="bg1"/>
                </a:solidFill>
                <a:latin typeface="Avenir Next Medium" panose="020B0503020202020204" pitchFamily="34" charset="0"/>
                <a:ea typeface="Avenir"/>
                <a:cs typeface="Avenir"/>
                <a:sym typeface="Avenir"/>
              </a:rPr>
              <a:t>la dirección los requisitos para la agencia y el cliente</a:t>
            </a:r>
          </a:p>
          <a:p>
            <a:pPr algn="ctr"/>
            <a:endParaRPr lang="es-MX" sz="2800" dirty="0">
              <a:solidFill>
                <a:schemeClr val="bg1"/>
              </a:solidFill>
            </a:endParaRPr>
          </a:p>
        </p:txBody>
      </p:sp>
      <p:pic>
        <p:nvPicPr>
          <p:cNvPr id="9" name="Google Shape;55;p13">
            <a:extLst>
              <a:ext uri="{FF2B5EF4-FFF2-40B4-BE49-F238E27FC236}">
                <a16:creationId xmlns:a16="http://schemas.microsoft.com/office/drawing/2014/main" id="{78905743-6203-4648-2872-4E9215EBAC9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420" y="4617656"/>
            <a:ext cx="1110994" cy="431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0350A4-AD39-32B8-AE76-086F1B38F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46115"/>
            <a:ext cx="3467100" cy="18542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81D677-2E46-14F8-79E3-3E30995305C0}"/>
              </a:ext>
            </a:extLst>
          </p:cNvPr>
          <p:cNvSpPr/>
          <p:nvPr/>
        </p:nvSpPr>
        <p:spPr>
          <a:xfrm>
            <a:off x="9144000" y="707571"/>
            <a:ext cx="764357" cy="47244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760687-57D7-BE00-899B-93EF1AED3D0A}"/>
              </a:ext>
            </a:extLst>
          </p:cNvPr>
          <p:cNvSpPr/>
          <p:nvPr/>
        </p:nvSpPr>
        <p:spPr>
          <a:xfrm>
            <a:off x="4572000" y="5154385"/>
            <a:ext cx="5488757" cy="77832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D3D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620700" y="2366316"/>
            <a:ext cx="7902595" cy="91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s" sz="6600" b="1" dirty="0">
                <a:solidFill>
                  <a:srgbClr val="FFFFFF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Plantilla</a:t>
            </a:r>
          </a:p>
        </p:txBody>
      </p:sp>
      <p:pic>
        <p:nvPicPr>
          <p:cNvPr id="3" name="Google Shape;55;p13">
            <a:extLst>
              <a:ext uri="{FF2B5EF4-FFF2-40B4-BE49-F238E27FC236}">
                <a16:creationId xmlns:a16="http://schemas.microsoft.com/office/drawing/2014/main" id="{2EB03E7C-3BE3-80DA-21AE-A3F3245FFE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16587" y="4501240"/>
            <a:ext cx="1110994" cy="431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23BF56-99A3-3E57-C5A3-97CA88A43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3899" y="14029"/>
            <a:ext cx="2176202" cy="21880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>
            <a:extLst>
              <a:ext uri="{FF2B5EF4-FFF2-40B4-BE49-F238E27FC236}">
                <a16:creationId xmlns:a16="http://schemas.microsoft.com/office/drawing/2014/main" id="{96B01E85-7466-FCC6-4234-6D365A5D7F54}"/>
              </a:ext>
            </a:extLst>
          </p:cNvPr>
          <p:cNvSpPr/>
          <p:nvPr/>
        </p:nvSpPr>
        <p:spPr>
          <a:xfrm>
            <a:off x="-1" y="0"/>
            <a:ext cx="9144002" cy="1075104"/>
          </a:xfrm>
          <a:prstGeom prst="rect">
            <a:avLst/>
          </a:prstGeom>
          <a:solidFill>
            <a:srgbClr val="0D2E40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9pPr>
          </a:lstStyle>
          <a:p>
            <a:pPr algn="ctr"/>
            <a:endParaRPr lang="en-MX"/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DB104937-5A36-F023-C9DB-8C08E1862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184606"/>
              </p:ext>
            </p:extLst>
          </p:nvPr>
        </p:nvGraphicFramePr>
        <p:xfrm>
          <a:off x="1945284" y="1734950"/>
          <a:ext cx="7198716" cy="34085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99358">
                  <a:extLst>
                    <a:ext uri="{9D8B030D-6E8A-4147-A177-3AD203B41FA5}">
                      <a16:colId xmlns:a16="http://schemas.microsoft.com/office/drawing/2014/main" val="2298628700"/>
                    </a:ext>
                  </a:extLst>
                </a:gridCol>
                <a:gridCol w="3599358">
                  <a:extLst>
                    <a:ext uri="{9D8B030D-6E8A-4147-A177-3AD203B41FA5}">
                      <a16:colId xmlns:a16="http://schemas.microsoft.com/office/drawing/2014/main" val="1715806582"/>
                    </a:ext>
                  </a:extLst>
                </a:gridCol>
              </a:tblGrid>
              <a:tr h="4992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problema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resolveremos?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AutoNum type="arabicPeriod"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1100" dirty="0">
                        <a:solidFill>
                          <a:srgbClr val="0D2E4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203606"/>
                  </a:ext>
                </a:extLst>
              </a:tr>
              <a:tr h="77666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Para 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consumidor resolveremos el problema?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i="1" dirty="0" err="1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Buyer</a:t>
                      </a:r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persona/audiencia principal:</a:t>
                      </a: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endParaRPr lang="es-MX" sz="1100" dirty="0">
                        <a:solidFill>
                          <a:srgbClr val="0068B2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Buyer persona/audiencia secundaria: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266809"/>
                  </a:ext>
                </a:extLst>
              </a:tr>
              <a:tr h="5349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Cuál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es la visión del consumidor?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1100" dirty="0">
                        <a:solidFill>
                          <a:srgbClr val="0068B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284717"/>
                  </a:ext>
                </a:extLst>
              </a:tr>
              <a:tr h="8967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circunstancias y razones 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emocionales lograrán que los consumidores realicen en la compra/se conviertan?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¿Qué puntos débiles tiene el consumidor?</a:t>
                      </a:r>
                      <a:endParaRPr lang="es-MX" sz="1100" i="1" dirty="0">
                        <a:solidFill>
                          <a:srgbClr val="0068B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185769"/>
                  </a:ext>
                </a:extLst>
              </a:tr>
              <a:tr h="7010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puntos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clave debemos informar al consumidor? 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logrará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que los compradores crean en nuestra empresa?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1.</a:t>
                      </a: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2.</a:t>
                      </a: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3.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6763133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1F3EC3D-CDCE-8641-F978-9FEBFAEDC010}"/>
              </a:ext>
            </a:extLst>
          </p:cNvPr>
          <p:cNvSpPr/>
          <p:nvPr/>
        </p:nvSpPr>
        <p:spPr>
          <a:xfrm flipH="1">
            <a:off x="-3" y="1075104"/>
            <a:ext cx="1913425" cy="4068396"/>
          </a:xfrm>
          <a:prstGeom prst="rect">
            <a:avLst/>
          </a:prstGeom>
          <a:solidFill>
            <a:srgbClr val="FF8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010717" y="76200"/>
            <a:ext cx="6951787" cy="100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ts val="334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MX" sz="31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Briefing creativo para agencias </a:t>
            </a:r>
            <a:br>
              <a:rPr lang="es-MX" sz="31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</a:br>
            <a:r>
              <a:rPr lang="es-MX" sz="31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de marketing</a:t>
            </a:r>
            <a:endParaRPr sz="3100" b="1" dirty="0">
              <a:solidFill>
                <a:schemeClr val="bg1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860" y="1212850"/>
            <a:ext cx="1881562" cy="2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CLIENTE</a:t>
            </a:r>
            <a:r>
              <a:rPr lang="es-MX" sz="1300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: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Nombre de tu cliente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PROYECTO: 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Nombre del proyecto 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FECHA: 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00/00/0000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AUTOR: </a:t>
            </a:r>
          </a:p>
          <a:p>
            <a:pPr marL="0" lvl="0" indent="0" algn="r" rtl="0">
              <a:lnSpc>
                <a:spcPct val="150000"/>
              </a:lnSpc>
              <a:spcAft>
                <a:spcPts val="0"/>
              </a:spcAft>
              <a:buSzPts val="1800"/>
              <a:buNone/>
            </a:pPr>
            <a:r>
              <a:rPr lang="es-MX" sz="1300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Tu nombre</a:t>
            </a:r>
            <a:endParaRPr lang="es" sz="1300" dirty="0">
              <a:solidFill>
                <a:schemeClr val="bg1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B9A8845-B833-7DB0-2CFD-99FABF242ACE}"/>
              </a:ext>
            </a:extLst>
          </p:cNvPr>
          <p:cNvSpPr txBox="1"/>
          <p:nvPr/>
        </p:nvSpPr>
        <p:spPr>
          <a:xfrm>
            <a:off x="2026761" y="1075104"/>
            <a:ext cx="695178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1100" b="1" dirty="0">
                <a:solidFill>
                  <a:srgbClr val="0D2E40"/>
                </a:solidFill>
                <a:latin typeface="Avenir Next LT Pro" panose="020F0502020204030204" pitchFamily="34" charset="0"/>
              </a:rPr>
              <a:t>Descripción principal del proyecto</a:t>
            </a:r>
          </a:p>
          <a:p>
            <a:pPr algn="l"/>
            <a:r>
              <a:rPr lang="es-MX" sz="1100" i="1" dirty="0">
                <a:solidFill>
                  <a:srgbClr val="0D2E40"/>
                </a:solidFill>
                <a:latin typeface="Avenir Next LT Pro" panose="020F0502020204030204" pitchFamily="34" charset="0"/>
              </a:rPr>
              <a:t>(entre 1 y 3 enunciados que describan los puntos débiles de la empresa/el consumidor y la </a:t>
            </a:r>
          </a:p>
          <a:p>
            <a:pPr algn="l"/>
            <a:r>
              <a:rPr lang="es-MX" sz="1100" i="1" dirty="0">
                <a:solidFill>
                  <a:srgbClr val="0D2E40"/>
                </a:solidFill>
                <a:latin typeface="Avenir Next LT Pro" panose="020F0502020204030204" pitchFamily="34" charset="0"/>
              </a:rPr>
              <a:t>solución que se propone)</a:t>
            </a:r>
          </a:p>
        </p:txBody>
      </p:sp>
      <p:pic>
        <p:nvPicPr>
          <p:cNvPr id="23" name="Google Shape;55;p13">
            <a:extLst>
              <a:ext uri="{FF2B5EF4-FFF2-40B4-BE49-F238E27FC236}">
                <a16:creationId xmlns:a16="http://schemas.microsoft.com/office/drawing/2014/main" id="{3EB7A1E5-5B68-F063-679B-350BE644CAD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3084" y="4799023"/>
            <a:ext cx="885652" cy="3444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A2C958-90BB-D30D-A800-39B4112733EF}"/>
              </a:ext>
            </a:extLst>
          </p:cNvPr>
          <p:cNvSpPr/>
          <p:nvPr/>
        </p:nvSpPr>
        <p:spPr>
          <a:xfrm>
            <a:off x="1" y="0"/>
            <a:ext cx="1913422" cy="10751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F0C5C9-0673-78EE-9E18-198BC478F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37" y="4192990"/>
            <a:ext cx="950510" cy="950510"/>
          </a:xfrm>
          <a:prstGeom prst="rect">
            <a:avLst/>
          </a:prstGeom>
        </p:spPr>
      </p:pic>
      <p:sp>
        <p:nvSpPr>
          <p:cNvPr id="12" name="Google Shape;71;p15">
            <a:extLst>
              <a:ext uri="{FF2B5EF4-FFF2-40B4-BE49-F238E27FC236}">
                <a16:creationId xmlns:a16="http://schemas.microsoft.com/office/drawing/2014/main" id="{1DDFF725-5C5A-A496-5969-D05A9F63CE54}"/>
              </a:ext>
            </a:extLst>
          </p:cNvPr>
          <p:cNvSpPr txBox="1">
            <a:spLocks/>
          </p:cNvSpPr>
          <p:nvPr/>
        </p:nvSpPr>
        <p:spPr>
          <a:xfrm>
            <a:off x="-1936" y="4203929"/>
            <a:ext cx="808110" cy="1075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s-MX" sz="6000" b="1" dirty="0">
                <a:solidFill>
                  <a:srgbClr val="0D2E40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1</a:t>
            </a:r>
            <a:endParaRPr lang="es" sz="6000" b="1" dirty="0">
              <a:solidFill>
                <a:srgbClr val="0D2E40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DC5088-CF49-B1BF-5628-C176498F2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3928" y="3542409"/>
            <a:ext cx="873878" cy="8738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9C30B1-402B-73CD-E061-AE40DC2C98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7529" y="59988"/>
            <a:ext cx="782698" cy="1624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E75FA-9FF8-40B3-9CC8-78D134612E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928" y="128303"/>
            <a:ext cx="1917350" cy="9483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3B4C4EEE-022D-DC02-BB30-44E8039360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852894"/>
              </p:ext>
            </p:extLst>
          </p:nvPr>
        </p:nvGraphicFramePr>
        <p:xfrm>
          <a:off x="1957934" y="1075104"/>
          <a:ext cx="7181594" cy="40683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90797">
                  <a:extLst>
                    <a:ext uri="{9D8B030D-6E8A-4147-A177-3AD203B41FA5}">
                      <a16:colId xmlns:a16="http://schemas.microsoft.com/office/drawing/2014/main" val="3526444373"/>
                    </a:ext>
                  </a:extLst>
                </a:gridCol>
                <a:gridCol w="3590797">
                  <a:extLst>
                    <a:ext uri="{9D8B030D-6E8A-4147-A177-3AD203B41FA5}">
                      <a16:colId xmlns:a16="http://schemas.microsoft.com/office/drawing/2014/main" val="1620942187"/>
                    </a:ext>
                  </a:extLst>
                </a:gridCol>
              </a:tblGrid>
              <a:tr h="6211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canales y tácticas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usaremos para comunicar el mensaje?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Lista de productos finales que se necesitan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068B2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466951"/>
                  </a:ext>
                </a:extLst>
              </a:tr>
              <a:tr h="6211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tono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debe tener el mensaje?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palabras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describen la marca?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068B2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112061"/>
                  </a:ext>
                </a:extLst>
              </a:tr>
              <a:tr h="6594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acción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queremos que los consumidores realicen después de ver el marketing?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068B2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392357"/>
                  </a:ext>
                </a:extLst>
              </a:tr>
              <a:tr h="65942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Cuáles son los objetivos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del proyecto? </a:t>
                      </a:r>
                      <a:b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</a:b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Cómo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mediremos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el éxito?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Principal: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Secundario: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068B2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432553"/>
                  </a:ext>
                </a:extLst>
              </a:tr>
              <a:tr h="8478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pautas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de la marca debemos tener en cuenta? 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Qué información 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obligatoria debemos incluir en el marketing?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0" i="1" u="none" strike="noStrike" cap="none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Logotipo, palabras que no debemos usar en el marketing, palabras que debemos incluir en el marketing, etc.</a:t>
                      </a:r>
                    </a:p>
                    <a:p>
                      <a:endParaRPr lang="es-MX" sz="1100" dirty="0">
                        <a:solidFill>
                          <a:srgbClr val="0068B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8044402"/>
                  </a:ext>
                </a:extLst>
              </a:tr>
              <a:tr h="6594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¿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Cómo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</a:t>
                      </a: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está compuesta</a:t>
                      </a: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 la competencia?</a:t>
                      </a: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 LT Pro" panose="020B0504020202020204" pitchFamily="34" charset="77"/>
                        </a:rPr>
                        <a:t>1.</a:t>
                      </a:r>
                    </a:p>
                    <a:p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 LT Pro" panose="020B0504020202020204" pitchFamily="34" charset="77"/>
                        </a:rPr>
                        <a:t>2.</a:t>
                      </a:r>
                    </a:p>
                    <a:p>
                      <a:r>
                        <a:rPr lang="es-MX" sz="1100" i="1" dirty="0">
                          <a:solidFill>
                            <a:srgbClr val="0068B2"/>
                          </a:solidFill>
                          <a:latin typeface="Avenir Next LT Pro" panose="020B0504020202020204" pitchFamily="34" charset="77"/>
                        </a:rPr>
                        <a:t>3.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783821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E6F0905-A1BE-B415-D773-7C6E0F5B5DDF}"/>
              </a:ext>
            </a:extLst>
          </p:cNvPr>
          <p:cNvSpPr/>
          <p:nvPr/>
        </p:nvSpPr>
        <p:spPr>
          <a:xfrm flipH="1">
            <a:off x="4472" y="1075104"/>
            <a:ext cx="1913425" cy="4068396"/>
          </a:xfrm>
          <a:prstGeom prst="rect">
            <a:avLst/>
          </a:prstGeom>
          <a:solidFill>
            <a:srgbClr val="FF8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1" name="Google Shape;55;p13">
            <a:extLst>
              <a:ext uri="{FF2B5EF4-FFF2-40B4-BE49-F238E27FC236}">
                <a16:creationId xmlns:a16="http://schemas.microsoft.com/office/drawing/2014/main" id="{4A8DFC6E-F149-D045-92C0-EDEC9548FB2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3084" y="4799023"/>
            <a:ext cx="885652" cy="34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89DCCB-ED0F-D042-F232-4BC304581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37" y="4192990"/>
            <a:ext cx="950510" cy="950510"/>
          </a:xfrm>
          <a:prstGeom prst="rect">
            <a:avLst/>
          </a:prstGeom>
        </p:spPr>
      </p:pic>
      <p:sp>
        <p:nvSpPr>
          <p:cNvPr id="17" name="Google Shape;71;p15">
            <a:extLst>
              <a:ext uri="{FF2B5EF4-FFF2-40B4-BE49-F238E27FC236}">
                <a16:creationId xmlns:a16="http://schemas.microsoft.com/office/drawing/2014/main" id="{756E0A9C-4106-C3AC-9902-5A0FEF9DA03D}"/>
              </a:ext>
            </a:extLst>
          </p:cNvPr>
          <p:cNvSpPr txBox="1">
            <a:spLocks/>
          </p:cNvSpPr>
          <p:nvPr/>
        </p:nvSpPr>
        <p:spPr>
          <a:xfrm>
            <a:off x="65354" y="4261353"/>
            <a:ext cx="808110" cy="1075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s-MX" sz="6000" b="1" dirty="0">
                <a:solidFill>
                  <a:srgbClr val="0D2E40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2</a:t>
            </a:r>
            <a:endParaRPr lang="es" sz="6000" b="1" dirty="0">
              <a:solidFill>
                <a:srgbClr val="0D2E40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EFAA90-A988-0661-912F-D1F63D5A5DE2}"/>
              </a:ext>
            </a:extLst>
          </p:cNvPr>
          <p:cNvSpPr/>
          <p:nvPr/>
        </p:nvSpPr>
        <p:spPr>
          <a:xfrm>
            <a:off x="1" y="0"/>
            <a:ext cx="9144000" cy="1075104"/>
          </a:xfrm>
          <a:prstGeom prst="rect">
            <a:avLst/>
          </a:prstGeom>
          <a:solidFill>
            <a:srgbClr val="0D2E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9" name="Picture 18" descr="A group of orange circles&#10;&#10;Description automatically generated with low confidence">
            <a:extLst>
              <a:ext uri="{FF2B5EF4-FFF2-40B4-BE49-F238E27FC236}">
                <a16:creationId xmlns:a16="http://schemas.microsoft.com/office/drawing/2014/main" id="{A88F0E5F-B722-FD04-5397-AC9DAD02C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5250" y="129041"/>
            <a:ext cx="430222" cy="44790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65B694-E7F9-DA3D-69CF-297ABC9B81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379" y="1234836"/>
            <a:ext cx="1407409" cy="107510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05C6B0-38D4-C067-E826-BD798E9C54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938" y="129041"/>
            <a:ext cx="1921683" cy="9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3">
            <a:extLst>
              <a:ext uri="{FF2B5EF4-FFF2-40B4-BE49-F238E27FC236}">
                <a16:creationId xmlns:a16="http://schemas.microsoft.com/office/drawing/2014/main" id="{76A43F09-E421-A09C-B7A4-3E931E401195}"/>
              </a:ext>
            </a:extLst>
          </p:cNvPr>
          <p:cNvSpPr/>
          <p:nvPr/>
        </p:nvSpPr>
        <p:spPr>
          <a:xfrm>
            <a:off x="-1" y="0"/>
            <a:ext cx="9144002" cy="1075104"/>
          </a:xfrm>
          <a:prstGeom prst="rect">
            <a:avLst/>
          </a:prstGeom>
          <a:solidFill>
            <a:srgbClr val="0D2E40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FFFFFF"/>
                </a:solidFill>
                <a:latin typeface="Arial"/>
                <a:sym typeface="Arial"/>
              </a:defRPr>
            </a:lvl9pPr>
          </a:lstStyle>
          <a:p>
            <a:pPr algn="ctr"/>
            <a:endParaRPr lang="en-MX"/>
          </a:p>
        </p:txBody>
      </p:sp>
      <p:graphicFrame>
        <p:nvGraphicFramePr>
          <p:cNvPr id="11" name="Tabla 2">
            <a:extLst>
              <a:ext uri="{FF2B5EF4-FFF2-40B4-BE49-F238E27FC236}">
                <a16:creationId xmlns:a16="http://schemas.microsoft.com/office/drawing/2014/main" id="{3F14CFEB-0B10-304C-E669-A5331246E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668728"/>
              </p:ext>
            </p:extLst>
          </p:nvPr>
        </p:nvGraphicFramePr>
        <p:xfrm>
          <a:off x="1949527" y="1102263"/>
          <a:ext cx="7129119" cy="40412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76373">
                  <a:extLst>
                    <a:ext uri="{9D8B030D-6E8A-4147-A177-3AD203B41FA5}">
                      <a16:colId xmlns:a16="http://schemas.microsoft.com/office/drawing/2014/main" val="3526444373"/>
                    </a:ext>
                  </a:extLst>
                </a:gridCol>
                <a:gridCol w="2376373">
                  <a:extLst>
                    <a:ext uri="{9D8B030D-6E8A-4147-A177-3AD203B41FA5}">
                      <a16:colId xmlns:a16="http://schemas.microsoft.com/office/drawing/2014/main" val="1620942187"/>
                    </a:ext>
                  </a:extLst>
                </a:gridCol>
                <a:gridCol w="2376373">
                  <a:extLst>
                    <a:ext uri="{9D8B030D-6E8A-4147-A177-3AD203B41FA5}">
                      <a16:colId xmlns:a16="http://schemas.microsoft.com/office/drawing/2014/main" val="3613591220"/>
                    </a:ext>
                  </a:extLst>
                </a:gridCol>
              </a:tblGrid>
              <a:tr h="4460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200" b="1" dirty="0">
                          <a:solidFill>
                            <a:schemeClr val="bg1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Línea de tiempo</a:t>
                      </a:r>
                    </a:p>
                  </a:txBody>
                  <a:tcPr anchor="ctr">
                    <a:solidFill>
                      <a:srgbClr val="FF7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200" b="1" u="none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Validaciones:</a:t>
                      </a:r>
                    </a:p>
                  </a:txBody>
                  <a:tcPr anchor="ctr">
                    <a:solidFill>
                      <a:srgbClr val="FF7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200" b="1" u="none" dirty="0">
                          <a:solidFill>
                            <a:schemeClr val="bg1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Firmas de validación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466951"/>
                  </a:ext>
                </a:extLst>
              </a:tr>
              <a:tr h="11317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Primer borrador: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00/00/00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 LT Pro" panose="020B0504020202020204" pitchFamily="34" charset="77"/>
                        </a:rPr>
                        <a:t>Comentarios del primer borrador: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Mánager de cuenta: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sym typeface="Avenir"/>
                        </a:rPr>
                        <a:t>Cliente:</a:t>
                      </a:r>
                      <a:endParaRPr lang="es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sym typeface="Avenir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112061"/>
                  </a:ext>
                </a:extLst>
              </a:tr>
              <a:tr h="12131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Segundo borrador: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00/00/00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 LT Pro" panose="020B0504020202020204" pitchFamily="34" charset="77"/>
                        </a:rPr>
                        <a:t>Validación/comentarios finales: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Cliente:</a:t>
                      </a:r>
                      <a:endParaRPr lang="es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lnL w="9525" cap="flat" cmpd="sng" algn="ctr">
                      <a:solidFill>
                        <a:srgbClr val="FF7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2357"/>
                  </a:ext>
                </a:extLst>
              </a:tr>
              <a:tr h="12502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Borrador final: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rgbClr val="0068B2"/>
                          </a:solidFill>
                          <a:latin typeface="Avenir Next" panose="020B0503020202020204" pitchFamily="34" charset="0"/>
                          <a:ea typeface="Avenir"/>
                          <a:cs typeface="Avenir"/>
                          <a:sym typeface="Avenir"/>
                        </a:rPr>
                        <a:t>00/00/00</a:t>
                      </a: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Aft>
                          <a:spcPts val="0"/>
                        </a:spcAft>
                        <a:buSzPts val="1800"/>
                        <a:buNone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solidFill>
                      <a:srgbClr val="FCE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D2E40"/>
                          </a:solidFill>
                          <a:latin typeface="Avenir Next LT Pro" panose="020B0504020202020204" pitchFamily="34" charset="77"/>
                        </a:rPr>
                        <a:t>Validación final: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rgbClr val="0D2E40"/>
                        </a:solidFill>
                        <a:latin typeface="Avenir Next" panose="020B0503020202020204" pitchFamily="34" charset="0"/>
                        <a:ea typeface="Avenir"/>
                        <a:cs typeface="Avenir"/>
                        <a:sym typeface="Avenir"/>
                      </a:endParaRPr>
                    </a:p>
                  </a:txBody>
                  <a:tcPr>
                    <a:lnL w="9525" cap="flat" cmpd="sng" algn="ctr">
                      <a:solidFill>
                        <a:srgbClr val="FF7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143255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117F88F6-C685-5AD8-215D-9D971411200C}"/>
              </a:ext>
            </a:extLst>
          </p:cNvPr>
          <p:cNvSpPr/>
          <p:nvPr/>
        </p:nvSpPr>
        <p:spPr>
          <a:xfrm flipH="1">
            <a:off x="4472" y="1075104"/>
            <a:ext cx="1913425" cy="4068396"/>
          </a:xfrm>
          <a:prstGeom prst="rect">
            <a:avLst/>
          </a:prstGeom>
          <a:solidFill>
            <a:srgbClr val="FF89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6" name="Google Shape;55;p13">
            <a:extLst>
              <a:ext uri="{FF2B5EF4-FFF2-40B4-BE49-F238E27FC236}">
                <a16:creationId xmlns:a16="http://schemas.microsoft.com/office/drawing/2014/main" id="{C4783AAD-9C4A-31E9-21A2-B8716B15595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3084" y="4799023"/>
            <a:ext cx="885652" cy="34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D3E860-1DB0-64D2-21ED-4CE697644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37" y="4192990"/>
            <a:ext cx="950510" cy="950510"/>
          </a:xfrm>
          <a:prstGeom prst="rect">
            <a:avLst/>
          </a:prstGeom>
        </p:spPr>
      </p:pic>
      <p:sp>
        <p:nvSpPr>
          <p:cNvPr id="9" name="Google Shape;71;p15">
            <a:extLst>
              <a:ext uri="{FF2B5EF4-FFF2-40B4-BE49-F238E27FC236}">
                <a16:creationId xmlns:a16="http://schemas.microsoft.com/office/drawing/2014/main" id="{6CFA9709-5436-6542-25DB-CF99A2AA2524}"/>
              </a:ext>
            </a:extLst>
          </p:cNvPr>
          <p:cNvSpPr txBox="1">
            <a:spLocks/>
          </p:cNvSpPr>
          <p:nvPr/>
        </p:nvSpPr>
        <p:spPr>
          <a:xfrm>
            <a:off x="65354" y="4261353"/>
            <a:ext cx="808110" cy="1075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s-MX" sz="6000" b="1" dirty="0">
                <a:solidFill>
                  <a:srgbClr val="0D2E40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3</a:t>
            </a:r>
            <a:endParaRPr lang="es" sz="6000" b="1" dirty="0">
              <a:solidFill>
                <a:srgbClr val="0D2E40"/>
              </a:solidFill>
              <a:latin typeface="Avenir Next" panose="020B0503020202020204" pitchFamily="34" charset="0"/>
              <a:ea typeface="Avenir"/>
              <a:cs typeface="Avenir"/>
              <a:sym typeface="Aveni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ED190A-8B49-CE7B-5E43-D7DAD856E7EA}"/>
              </a:ext>
            </a:extLst>
          </p:cNvPr>
          <p:cNvSpPr/>
          <p:nvPr/>
        </p:nvSpPr>
        <p:spPr>
          <a:xfrm>
            <a:off x="1" y="0"/>
            <a:ext cx="1913422" cy="10751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50B7A6-8F12-B744-2734-2C4853C53A1C}"/>
              </a:ext>
            </a:extLst>
          </p:cNvPr>
          <p:cNvSpPr txBox="1"/>
          <p:nvPr/>
        </p:nvSpPr>
        <p:spPr>
          <a:xfrm>
            <a:off x="1937106" y="752064"/>
            <a:ext cx="7206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400" b="1" dirty="0">
                <a:solidFill>
                  <a:schemeClr val="bg1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Fecha de lanzamiento programada: </a:t>
            </a:r>
            <a:r>
              <a:rPr lang="es-MX" sz="1400" b="1" dirty="0">
                <a:solidFill>
                  <a:srgbClr val="FF7959"/>
                </a:solidFill>
                <a:latin typeface="Avenir Next" panose="020B0503020202020204" pitchFamily="34" charset="0"/>
                <a:ea typeface="Avenir"/>
                <a:cs typeface="Avenir"/>
                <a:sym typeface="Avenir"/>
              </a:rPr>
              <a:t>00/00/00</a:t>
            </a:r>
          </a:p>
          <a:p>
            <a:pPr algn="r"/>
            <a:endParaRPr lang="en-MX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15C0F6-9CAD-45E9-EF80-2244827D87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928" y="128303"/>
            <a:ext cx="1917350" cy="948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B2F29-8B9E-4357-3640-6C53C8E45A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942" y="1204814"/>
            <a:ext cx="1359509" cy="135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461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2259</TotalTime>
  <Words>343</Words>
  <Application>Microsoft Macintosh PowerPoint</Application>
  <PresentationFormat>On-screen Show (16:9)</PresentationFormat>
  <Paragraphs>70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Avenir Next</vt:lpstr>
      <vt:lpstr>Avenir Next LT Pro</vt:lpstr>
      <vt:lpstr>Arial</vt:lpstr>
      <vt:lpstr>Avenir Next Medium</vt:lpstr>
      <vt:lpstr>Simple Light</vt:lpstr>
      <vt:lpstr>briefing creativo</vt:lpstr>
      <vt:lpstr>¿Qué es?</vt:lpstr>
      <vt:lpstr>PowerPoint Presentation</vt:lpstr>
      <vt:lpstr>Briefing creativo para agencias  de marketing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Plantillas para realizar un análisis FODA</dc:title>
  <cp:lastModifiedBy>Fernanda Marquez</cp:lastModifiedBy>
  <cp:revision>133</cp:revision>
  <dcterms:modified xsi:type="dcterms:W3CDTF">2023-07-27T21:43:01Z</dcterms:modified>
</cp:coreProperties>
</file>